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3" r:id="rId3"/>
    <p:sldId id="292" r:id="rId4"/>
    <p:sldId id="257" r:id="rId5"/>
    <p:sldId id="291" r:id="rId6"/>
    <p:sldId id="274" r:id="rId7"/>
    <p:sldId id="275" r:id="rId8"/>
    <p:sldId id="279" r:id="rId9"/>
    <p:sldId id="280" r:id="rId10"/>
    <p:sldId id="281" r:id="rId11"/>
    <p:sldId id="282" r:id="rId12"/>
    <p:sldId id="283" r:id="rId13"/>
    <p:sldId id="285" r:id="rId14"/>
    <p:sldId id="288" r:id="rId15"/>
    <p:sldId id="293" r:id="rId16"/>
    <p:sldId id="290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60"/>
  </p:normalViewPr>
  <p:slideViewPr>
    <p:cSldViewPr>
      <p:cViewPr varScale="1">
        <p:scale>
          <a:sx n="109" d="100"/>
          <a:sy n="109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36E9D-2B69-47BF-9174-A721A17F8EC9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DEBF3-C638-4F4C-9408-37DAAF348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enta_P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1500" y="3048000"/>
            <a:ext cx="4762500" cy="381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цветы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384884"/>
            <a:ext cx="5990780" cy="4473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88740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6000" b="1" i="0" cap="none" spc="0">
                <a:ln w="11430"/>
                <a:solidFill>
                  <a:srgbClr val="57201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729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 descr="vfr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245" y="3411513"/>
            <a:ext cx="1720439" cy="3401863"/>
          </a:xfrm>
          <a:prstGeom prst="rect">
            <a:avLst/>
          </a:prstGeom>
        </p:spPr>
      </p:pic>
      <p:pic>
        <p:nvPicPr>
          <p:cNvPr id="13" name="Рисунок 12" descr="vfr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1105670" y="4274283"/>
            <a:ext cx="1765571" cy="3401863"/>
          </a:xfrm>
          <a:prstGeom prst="rect">
            <a:avLst/>
          </a:prstGeom>
        </p:spPr>
      </p:pic>
      <p:pic>
        <p:nvPicPr>
          <p:cNvPr id="14" name="Рисунок 13" descr="0_8e311_6aba0cd4_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15516" y="5409220"/>
            <a:ext cx="1428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521" y="4445226"/>
            <a:ext cx="2366247" cy="241277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600200"/>
            <a:ext cx="79208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0663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ЛГМАДОУ Детский сад №4 «СОЛНЫШКО»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3786190"/>
            <a:ext cx="5433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«Музей Победы»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984466" cy="47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565075" cy="47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2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4176464" cy="397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324036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4640516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73016"/>
            <a:ext cx="4896544" cy="22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4571999" cy="2057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29000"/>
            <a:ext cx="5022413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3936438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2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3728" y="1484784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3184947" cy="26500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3801168" cy="26500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52" y="3717032"/>
            <a:ext cx="3901440" cy="26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DSC267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33" r="5633"/>
          <a:stretch>
            <a:fillRect/>
          </a:stretch>
        </p:blipFill>
        <p:spPr>
          <a:xfrm rot="15613109">
            <a:off x="-3310" y="1724814"/>
            <a:ext cx="4781627" cy="358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_DSC2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571612"/>
            <a:ext cx="4786314" cy="318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929586" y="600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966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2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888" y="404664"/>
            <a:ext cx="4615792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_DSC2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96752"/>
            <a:ext cx="4184703" cy="2784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_DSC26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284984"/>
            <a:ext cx="4537779" cy="301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3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DSC2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16737"/>
            <a:ext cx="8429684" cy="5888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460033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796940" cy="4525963"/>
          </a:xfrm>
        </p:spPr>
      </p:pic>
    </p:spTree>
    <p:extLst>
      <p:ext uri="{BB962C8B-B14F-4D97-AF65-F5344CB8AC3E}">
        <p14:creationId xmlns:p14="http://schemas.microsoft.com/office/powerpoint/2010/main" val="18737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4608512" cy="46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81224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124744"/>
            <a:ext cx="744082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14</Words>
  <Application>Microsoft Office PowerPoint</Application>
  <PresentationFormat>Экран (4:3)</PresentationFormat>
  <Paragraphs>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</vt:lpstr>
      <vt:lpstr>Тема Office</vt:lpstr>
      <vt:lpstr>ЛГМАДОУ Детский сад №4 «СОЛНЫШКО»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днём Победы!</dc:title>
  <dc:creator>vikden 78</dc:creator>
  <cp:lastModifiedBy>user</cp:lastModifiedBy>
  <cp:revision>33</cp:revision>
  <dcterms:modified xsi:type="dcterms:W3CDTF">2021-12-10T07:32:18Z</dcterms:modified>
</cp:coreProperties>
</file>